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59238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40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429" y="883861"/>
            <a:ext cx="2203530" cy="1880235"/>
          </a:xfrm>
        </p:spPr>
        <p:txBody>
          <a:bodyPr anchor="b"/>
          <a:lstStyle>
            <a:lvl1pPr algn="ctr">
              <a:defRPr sz="170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9" y="2836605"/>
            <a:ext cx="1944291" cy="1303913"/>
          </a:xfrm>
        </p:spPr>
        <p:txBody>
          <a:bodyPr/>
          <a:lstStyle>
            <a:lvl1pPr marL="0" indent="0" algn="ctr">
              <a:buNone/>
              <a:defRPr sz="680"/>
            </a:lvl1pPr>
            <a:lvl2pPr marL="129616" indent="0" algn="ctr">
              <a:buNone/>
              <a:defRPr sz="567"/>
            </a:lvl2pPr>
            <a:lvl3pPr marL="259232" indent="0" algn="ctr">
              <a:buNone/>
              <a:defRPr sz="510"/>
            </a:lvl3pPr>
            <a:lvl4pPr marL="388849" indent="0" algn="ctr">
              <a:buNone/>
              <a:defRPr sz="454"/>
            </a:lvl4pPr>
            <a:lvl5pPr marL="518465" indent="0" algn="ctr">
              <a:buNone/>
              <a:defRPr sz="454"/>
            </a:lvl5pPr>
            <a:lvl6pPr marL="648081" indent="0" algn="ctr">
              <a:buNone/>
              <a:defRPr sz="454"/>
            </a:lvl6pPr>
            <a:lvl7pPr marL="777697" indent="0" algn="ctr">
              <a:buNone/>
              <a:defRPr sz="454"/>
            </a:lvl7pPr>
            <a:lvl8pPr marL="907313" indent="0" algn="ctr">
              <a:buNone/>
              <a:defRPr sz="454"/>
            </a:lvl8pPr>
            <a:lvl9pPr marL="1036930" indent="0" algn="ctr">
              <a:buNone/>
              <a:defRPr sz="45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12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7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5178" y="287536"/>
            <a:ext cx="558984" cy="457682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227" y="287536"/>
            <a:ext cx="1644546" cy="457682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0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76" y="1346420"/>
            <a:ext cx="2235935" cy="2246530"/>
          </a:xfrm>
        </p:spPr>
        <p:txBody>
          <a:bodyPr anchor="b"/>
          <a:lstStyle>
            <a:lvl1pPr>
              <a:defRPr sz="170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876" y="3614203"/>
            <a:ext cx="2235935" cy="1181397"/>
          </a:xfrm>
        </p:spPr>
        <p:txBody>
          <a:bodyPr/>
          <a:lstStyle>
            <a:lvl1pPr marL="0" indent="0">
              <a:buNone/>
              <a:defRPr sz="680">
                <a:solidFill>
                  <a:schemeClr val="tx1"/>
                </a:solidFill>
              </a:defRPr>
            </a:lvl1pPr>
            <a:lvl2pPr marL="12961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2pPr>
            <a:lvl3pPr marL="259232" indent="0">
              <a:buNone/>
              <a:defRPr sz="510">
                <a:solidFill>
                  <a:schemeClr val="tx1">
                    <a:tint val="75000"/>
                  </a:schemeClr>
                </a:solidFill>
              </a:defRPr>
            </a:lvl3pPr>
            <a:lvl4pPr marL="388849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4pPr>
            <a:lvl5pPr marL="518465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5pPr>
            <a:lvl6pPr marL="648081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6pPr>
            <a:lvl7pPr marL="777697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7pPr>
            <a:lvl8pPr marL="907313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8pPr>
            <a:lvl9pPr marL="1036930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77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227" y="1437680"/>
            <a:ext cx="1101765" cy="34266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2396" y="1437680"/>
            <a:ext cx="1101765" cy="34266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8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287537"/>
            <a:ext cx="2235935" cy="104388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565" y="1323916"/>
            <a:ext cx="1096701" cy="648831"/>
          </a:xfrm>
        </p:spPr>
        <p:txBody>
          <a:bodyPr anchor="b"/>
          <a:lstStyle>
            <a:lvl1pPr marL="0" indent="0">
              <a:buNone/>
              <a:defRPr sz="680" b="1"/>
            </a:lvl1pPr>
            <a:lvl2pPr marL="129616" indent="0">
              <a:buNone/>
              <a:defRPr sz="567" b="1"/>
            </a:lvl2pPr>
            <a:lvl3pPr marL="259232" indent="0">
              <a:buNone/>
              <a:defRPr sz="510" b="1"/>
            </a:lvl3pPr>
            <a:lvl4pPr marL="388849" indent="0">
              <a:buNone/>
              <a:defRPr sz="454" b="1"/>
            </a:lvl4pPr>
            <a:lvl5pPr marL="518465" indent="0">
              <a:buNone/>
              <a:defRPr sz="454" b="1"/>
            </a:lvl5pPr>
            <a:lvl6pPr marL="648081" indent="0">
              <a:buNone/>
              <a:defRPr sz="454" b="1"/>
            </a:lvl6pPr>
            <a:lvl7pPr marL="777697" indent="0">
              <a:buNone/>
              <a:defRPr sz="454" b="1"/>
            </a:lvl7pPr>
            <a:lvl8pPr marL="907313" indent="0">
              <a:buNone/>
              <a:defRPr sz="454" b="1"/>
            </a:lvl8pPr>
            <a:lvl9pPr marL="1036930" indent="0">
              <a:buNone/>
              <a:defRPr sz="45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565" y="1972747"/>
            <a:ext cx="1096701" cy="29016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2396" y="1323916"/>
            <a:ext cx="1102103" cy="648831"/>
          </a:xfrm>
        </p:spPr>
        <p:txBody>
          <a:bodyPr anchor="b"/>
          <a:lstStyle>
            <a:lvl1pPr marL="0" indent="0">
              <a:buNone/>
              <a:defRPr sz="680" b="1"/>
            </a:lvl1pPr>
            <a:lvl2pPr marL="129616" indent="0">
              <a:buNone/>
              <a:defRPr sz="567" b="1"/>
            </a:lvl2pPr>
            <a:lvl3pPr marL="259232" indent="0">
              <a:buNone/>
              <a:defRPr sz="510" b="1"/>
            </a:lvl3pPr>
            <a:lvl4pPr marL="388849" indent="0">
              <a:buNone/>
              <a:defRPr sz="454" b="1"/>
            </a:lvl4pPr>
            <a:lvl5pPr marL="518465" indent="0">
              <a:buNone/>
              <a:defRPr sz="454" b="1"/>
            </a:lvl5pPr>
            <a:lvl6pPr marL="648081" indent="0">
              <a:buNone/>
              <a:defRPr sz="454" b="1"/>
            </a:lvl6pPr>
            <a:lvl7pPr marL="777697" indent="0">
              <a:buNone/>
              <a:defRPr sz="454" b="1"/>
            </a:lvl7pPr>
            <a:lvl8pPr marL="907313" indent="0">
              <a:buNone/>
              <a:defRPr sz="454" b="1"/>
            </a:lvl8pPr>
            <a:lvl9pPr marL="1036930" indent="0">
              <a:buNone/>
              <a:defRPr sz="45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2396" y="1972747"/>
            <a:ext cx="1102103" cy="29016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0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8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00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360045"/>
            <a:ext cx="836113" cy="1260158"/>
          </a:xfrm>
        </p:spPr>
        <p:txBody>
          <a:bodyPr anchor="b"/>
          <a:lstStyle>
            <a:lvl1pPr>
              <a:defRPr sz="90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103" y="777598"/>
            <a:ext cx="1312396" cy="3837980"/>
          </a:xfrm>
        </p:spPr>
        <p:txBody>
          <a:bodyPr/>
          <a:lstStyle>
            <a:lvl1pPr>
              <a:defRPr sz="907"/>
            </a:lvl1pPr>
            <a:lvl2pPr>
              <a:defRPr sz="794"/>
            </a:lvl2pPr>
            <a:lvl3pPr>
              <a:defRPr sz="680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64" y="1620202"/>
            <a:ext cx="836113" cy="3001626"/>
          </a:xfrm>
        </p:spPr>
        <p:txBody>
          <a:bodyPr/>
          <a:lstStyle>
            <a:lvl1pPr marL="0" indent="0">
              <a:buNone/>
              <a:defRPr sz="454"/>
            </a:lvl1pPr>
            <a:lvl2pPr marL="129616" indent="0">
              <a:buNone/>
              <a:defRPr sz="397"/>
            </a:lvl2pPr>
            <a:lvl3pPr marL="259232" indent="0">
              <a:buNone/>
              <a:defRPr sz="340"/>
            </a:lvl3pPr>
            <a:lvl4pPr marL="388849" indent="0">
              <a:buNone/>
              <a:defRPr sz="284"/>
            </a:lvl4pPr>
            <a:lvl5pPr marL="518465" indent="0">
              <a:buNone/>
              <a:defRPr sz="284"/>
            </a:lvl5pPr>
            <a:lvl6pPr marL="648081" indent="0">
              <a:buNone/>
              <a:defRPr sz="284"/>
            </a:lvl6pPr>
            <a:lvl7pPr marL="777697" indent="0">
              <a:buNone/>
              <a:defRPr sz="284"/>
            </a:lvl7pPr>
            <a:lvl8pPr marL="907313" indent="0">
              <a:buNone/>
              <a:defRPr sz="284"/>
            </a:lvl8pPr>
            <a:lvl9pPr marL="1036930" indent="0">
              <a:buNone/>
              <a:defRPr sz="2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72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360045"/>
            <a:ext cx="836113" cy="1260158"/>
          </a:xfrm>
        </p:spPr>
        <p:txBody>
          <a:bodyPr anchor="b"/>
          <a:lstStyle>
            <a:lvl1pPr>
              <a:defRPr sz="90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2103" y="777598"/>
            <a:ext cx="1312396" cy="3837980"/>
          </a:xfrm>
        </p:spPr>
        <p:txBody>
          <a:bodyPr anchor="t"/>
          <a:lstStyle>
            <a:lvl1pPr marL="0" indent="0">
              <a:buNone/>
              <a:defRPr sz="907"/>
            </a:lvl1pPr>
            <a:lvl2pPr marL="129616" indent="0">
              <a:buNone/>
              <a:defRPr sz="794"/>
            </a:lvl2pPr>
            <a:lvl3pPr marL="259232" indent="0">
              <a:buNone/>
              <a:defRPr sz="680"/>
            </a:lvl3pPr>
            <a:lvl4pPr marL="388849" indent="0">
              <a:buNone/>
              <a:defRPr sz="567"/>
            </a:lvl4pPr>
            <a:lvl5pPr marL="518465" indent="0">
              <a:buNone/>
              <a:defRPr sz="567"/>
            </a:lvl5pPr>
            <a:lvl6pPr marL="648081" indent="0">
              <a:buNone/>
              <a:defRPr sz="567"/>
            </a:lvl6pPr>
            <a:lvl7pPr marL="777697" indent="0">
              <a:buNone/>
              <a:defRPr sz="567"/>
            </a:lvl7pPr>
            <a:lvl8pPr marL="907313" indent="0">
              <a:buNone/>
              <a:defRPr sz="567"/>
            </a:lvl8pPr>
            <a:lvl9pPr marL="1036930" indent="0">
              <a:buNone/>
              <a:defRPr sz="5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64" y="1620202"/>
            <a:ext cx="836113" cy="3001626"/>
          </a:xfrm>
        </p:spPr>
        <p:txBody>
          <a:bodyPr/>
          <a:lstStyle>
            <a:lvl1pPr marL="0" indent="0">
              <a:buNone/>
              <a:defRPr sz="454"/>
            </a:lvl1pPr>
            <a:lvl2pPr marL="129616" indent="0">
              <a:buNone/>
              <a:defRPr sz="397"/>
            </a:lvl2pPr>
            <a:lvl3pPr marL="259232" indent="0">
              <a:buNone/>
              <a:defRPr sz="340"/>
            </a:lvl3pPr>
            <a:lvl4pPr marL="388849" indent="0">
              <a:buNone/>
              <a:defRPr sz="284"/>
            </a:lvl4pPr>
            <a:lvl5pPr marL="518465" indent="0">
              <a:buNone/>
              <a:defRPr sz="284"/>
            </a:lvl5pPr>
            <a:lvl6pPr marL="648081" indent="0">
              <a:buNone/>
              <a:defRPr sz="284"/>
            </a:lvl6pPr>
            <a:lvl7pPr marL="777697" indent="0">
              <a:buNone/>
              <a:defRPr sz="284"/>
            </a:lvl7pPr>
            <a:lvl8pPr marL="907313" indent="0">
              <a:buNone/>
              <a:defRPr sz="284"/>
            </a:lvl8pPr>
            <a:lvl9pPr marL="1036930" indent="0">
              <a:buNone/>
              <a:defRPr sz="2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83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227" y="287537"/>
            <a:ext cx="22359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227" y="1437680"/>
            <a:ext cx="22359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227" y="5005627"/>
            <a:ext cx="58328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8729" y="5005627"/>
            <a:ext cx="874931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0874" y="5005627"/>
            <a:ext cx="58328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59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59232" rtl="0" eaLnBrk="1" latinLnBrk="0" hangingPunct="1">
        <a:lnSpc>
          <a:spcPct val="90000"/>
        </a:lnSpc>
        <a:spcBef>
          <a:spcPct val="0"/>
        </a:spcBef>
        <a:buNone/>
        <a:defRPr kumimoji="1" sz="12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8" indent="-64808" algn="l" defTabSz="259232" rtl="0" eaLnBrk="1" latinLnBrk="0" hangingPunct="1">
        <a:lnSpc>
          <a:spcPct val="90000"/>
        </a:lnSpc>
        <a:spcBef>
          <a:spcPts val="284"/>
        </a:spcBef>
        <a:buFont typeface="Arial" panose="020B0604020202020204" pitchFamily="34" charset="0"/>
        <a:buChar char="•"/>
        <a:defRPr kumimoji="1" sz="794" kern="1200">
          <a:solidFill>
            <a:schemeClr val="tx1"/>
          </a:solidFill>
          <a:latin typeface="+mn-lt"/>
          <a:ea typeface="+mn-ea"/>
          <a:cs typeface="+mn-cs"/>
        </a:defRPr>
      </a:lvl1pPr>
      <a:lvl2pPr marL="194424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24041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67" kern="1200">
          <a:solidFill>
            <a:schemeClr val="tx1"/>
          </a:solidFill>
          <a:latin typeface="+mn-lt"/>
          <a:ea typeface="+mn-ea"/>
          <a:cs typeface="+mn-cs"/>
        </a:defRPr>
      </a:lvl3pPr>
      <a:lvl4pPr marL="453657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4pPr>
      <a:lvl5pPr marL="583273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5pPr>
      <a:lvl6pPr marL="712889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6pPr>
      <a:lvl7pPr marL="842505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7pPr>
      <a:lvl8pPr marL="972122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8pPr>
      <a:lvl9pPr marL="1101738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1pPr>
      <a:lvl2pPr marL="129616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2pPr>
      <a:lvl3pPr marL="259232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3pPr>
      <a:lvl4pPr marL="388849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4pPr>
      <a:lvl5pPr marL="518465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5pPr>
      <a:lvl6pPr marL="648081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6pPr>
      <a:lvl7pPr marL="777697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7pPr>
      <a:lvl8pPr marL="907313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8pPr>
      <a:lvl9pPr marL="1036930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無題の動画 ‐ Clipchampで作成 (6)">
            <a:hlinkClick r:id="" action="ppaction://media"/>
            <a:extLst>
              <a:ext uri="{FF2B5EF4-FFF2-40B4-BE49-F238E27FC236}">
                <a16:creationId xmlns:a16="http://schemas.microsoft.com/office/drawing/2014/main" id="{16FCF80D-3C8B-97ED-04D3-C73EE26DD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72" r="26827"/>
          <a:stretch/>
        </p:blipFill>
        <p:spPr>
          <a:xfrm>
            <a:off x="219740" y="390395"/>
            <a:ext cx="2152905" cy="4619879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018C760-1B42-3ED8-B25F-F635244FE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6677" y="257433"/>
            <a:ext cx="2725738" cy="48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</TotalTime>
  <Words>0</Words>
  <Application>Microsoft Office PowerPoint</Application>
  <PresentationFormat>ユーザー設定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中神 晋吾</dc:creator>
  <cp:lastModifiedBy>中神 晋吾</cp:lastModifiedBy>
  <cp:revision>3</cp:revision>
  <dcterms:created xsi:type="dcterms:W3CDTF">2024-01-19T05:54:51Z</dcterms:created>
  <dcterms:modified xsi:type="dcterms:W3CDTF">2024-01-19T08:37:16Z</dcterms:modified>
</cp:coreProperties>
</file>